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2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1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3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4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7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8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0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0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26A7E-9102-4E4C-8527-5EE4CDC9F5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F9B8B-2B64-44D0-9F31-6F18E6846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85" y="1013786"/>
            <a:ext cx="70728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Section 3.8  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Exponential Growth and Decay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DC2FF6-D7E1-44A7-B557-C2DB9D8F5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855" y="446753"/>
            <a:ext cx="6981825" cy="4076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378230-96FA-408C-AF63-88C5C08BA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445" y="1038225"/>
            <a:ext cx="2838450" cy="2390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7A97AF-C09A-4A8C-B102-BCEB5413E6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855" y="5114925"/>
            <a:ext cx="67437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5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AEEEFD-89E8-43E8-9B39-32EE2BFBF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316" y="353654"/>
            <a:ext cx="7010400" cy="28765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76160B-3D3C-4556-A5A8-A415EDD35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316" y="3259395"/>
            <a:ext cx="62484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6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4047F2-2419-476A-86CA-530415689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557520"/>
            <a:ext cx="6972300" cy="42386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25FEF0-08DA-46CD-AD96-3C3C4FC44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175" y="5023822"/>
            <a:ext cx="70389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13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94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A2B87A-BF1B-4CC6-8702-BC8B14E6B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89" y="529866"/>
            <a:ext cx="8496300" cy="695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1CAD85-D831-4B01-A1B3-B67DCB2C4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300" y="1491584"/>
            <a:ext cx="6981825" cy="2105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81D4D6-A03E-4368-A819-43ABE6462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9824" y="3596609"/>
            <a:ext cx="696277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8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E63F9F-C46A-44C3-B9C1-7527CE5F4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25" y="765533"/>
            <a:ext cx="7067550" cy="1285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62CF39-DDA2-45E7-9750-9AD19112A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225" y="2286461"/>
            <a:ext cx="695325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7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D7096C-83E2-42A5-9393-C867EEF4F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250" y="771678"/>
            <a:ext cx="6867525" cy="2276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D8AB97-A175-470A-A783-DC27CD445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937" y="3256168"/>
            <a:ext cx="63341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87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25DC43-920A-4FFA-B255-0354C30D5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656456"/>
            <a:ext cx="7086600" cy="1533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D2CA52-2B6A-4322-B60A-6666C8F01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2189981"/>
            <a:ext cx="73152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1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17D377-ADED-4F51-8738-FE4A2C8B4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95" y="661679"/>
            <a:ext cx="7029450" cy="4295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7C02CA-5F08-461A-A60F-35DED0819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734" y="5149645"/>
            <a:ext cx="65151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6A4B43-3C03-470D-BCDD-A973F7027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050" y="699780"/>
            <a:ext cx="701992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09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E5A00A-27EC-4D14-BC68-657EE3A28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803019"/>
            <a:ext cx="710565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4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9DBD44-E381-40D1-9B4F-85008CF44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639" y="662602"/>
            <a:ext cx="6953250" cy="43529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5FEE0B-084D-47E7-8553-4CE92E34F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639" y="5095875"/>
            <a:ext cx="51054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7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12</cp:revision>
  <dcterms:created xsi:type="dcterms:W3CDTF">2019-07-22T21:52:11Z</dcterms:created>
  <dcterms:modified xsi:type="dcterms:W3CDTF">2019-07-22T22:13:30Z</dcterms:modified>
</cp:coreProperties>
</file>